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7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98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7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3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6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1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8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3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1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B81B95-90ED-4122-8EC6-B919FD4BCD47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143F98-2D86-4CF9-9FD9-D229EF82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Игра-Викторина по ПДД «Дорожное панно - Безопасный путь»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292988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онлайн формате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Тимощенко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 Николаевна 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ДСКН №7 г.Сосновоборска</a:t>
            </a:r>
          </a:p>
          <a:p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54864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2. Отгадай дорожный знак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pdb/1383054/4cfc8a41-b6d4-4403-b8f1-c6bc0a387cd1/s1200?webp=fal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42" b="9742"/>
          <a:stretch>
            <a:fillRect/>
          </a:stretch>
        </p:blipFill>
        <p:spPr bwMode="auto">
          <a:xfrm>
            <a:off x="1187624" y="2924944"/>
            <a:ext cx="6336704" cy="331236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060848"/>
            <a:ext cx="5486400" cy="36004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ДЕТИ               ПЕШЕХОДНЫЙ ПЕРЕХОД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zadachki.net/images15/4124d77b6a9444abd52eb9c9a8850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560840" cy="65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211794/09a44642-52ee-4c84-825d-577be64f36e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05464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Встали- попрыгали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Наклоны влево вправо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Глазки закрываем- светофор мы представляем: красный, желтый и зеленый- все цвета мы знаем!!!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4.Вопрос - Ответ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какое животное похож пешеходный переход? ( Зебра)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Многоместный автомобиль для перевозки пассажиров? (Автобус)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вся я встану, то до неба достану? (дорога)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помогает тебе перейти дорогу? (светофор)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ходит по тротуару? (пешеход)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управляет автомобилем? ( водитель)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возит грузы и людей, пьет бензин? (автомобиль)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люди ждут автобус? (остановка)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 не катится автобус, трамваи здесь не пройдут, здесь спокойно пешеходы вдоль улицы идут? ( тротуар)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правильно играть в мяч? ( во дворе)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ДОРОЖНОЕ ПАННО «Безопасный путь»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cdn3.imgbb.ru/user/139/1391545/201412/cc774b590b54b8eef0e339a0517d81d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84" r="5584"/>
          <a:stretch>
            <a:fillRect/>
          </a:stretch>
        </p:blipFill>
        <p:spPr bwMode="auto">
          <a:xfrm>
            <a:off x="1792288" y="404665"/>
            <a:ext cx="5486400" cy="396044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картина, изготавливаемая из различного материала, и служащая украшением в доме, или другом помещении.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Сделай Дорожное панно!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нарисованных Отгадок  Формата А4 ( то что рисовали в первом задании, отгадывая загадки)-соберите настоящее панно- дорожную картину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тротуар, пешеходный переход,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становка, подземный переход, светофор, автомобиль, дорожный знак.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ваших рисунком возможно собрать и картину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016224" cy="2783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10233"/>
          <a:stretch/>
        </p:blipFill>
        <p:spPr>
          <a:xfrm>
            <a:off x="6660232" y="446157"/>
            <a:ext cx="2339752" cy="259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9"/>
          <a:stretch/>
        </p:blipFill>
        <p:spPr>
          <a:xfrm>
            <a:off x="3203848" y="230134"/>
            <a:ext cx="266429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5"/>
            <a:ext cx="2808312" cy="3321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5"/>
            <a:ext cx="2808312" cy="33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404" y="4653136"/>
            <a:ext cx="5486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www.mdou18lip.ru/assets/images/resources/568/image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87" r="5587"/>
          <a:stretch>
            <a:fillRect/>
          </a:stretch>
        </p:blipFill>
        <p:spPr bwMode="auto">
          <a:xfrm>
            <a:off x="827584" y="404664"/>
            <a:ext cx="6912768" cy="424847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 сможете использовать панно для игр, украсить им стену, или даже подарить! А можете нарисовать еще!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Изучайте правила, играйте вместе с мамой и папой, всей семьей, с друзьями!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Желаю всем соблюдать правила дорожного движения, помнить о безопасности!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 smtClean="0"/>
              <a:t>Методическая разработка по профилактике детского </a:t>
            </a:r>
            <a:r>
              <a:rPr lang="ru-RU" dirty="0" err="1" smtClean="0"/>
              <a:t>дорожно</a:t>
            </a:r>
            <a:r>
              <a:rPr lang="ru-RU" dirty="0" smtClean="0"/>
              <a:t> - транспортного травматизма « Дорожное панно- </a:t>
            </a:r>
            <a:r>
              <a:rPr lang="ru-RU" dirty="0"/>
              <a:t>Б</a:t>
            </a:r>
            <a:r>
              <a:rPr lang="ru-RU" dirty="0" smtClean="0"/>
              <a:t>езопасный путь»</a:t>
            </a:r>
          </a:p>
          <a:p>
            <a:pPr algn="just"/>
            <a:r>
              <a:rPr lang="ru-RU" dirty="0" smtClean="0"/>
              <a:t>Разработана для воспитанников старшего дошкольного возраста. Проводится в формате онлайн игры - викторины.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Привить навыки безопасного поведения на дорогах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знания детей дошкольного возраста по ПДД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Ввести в обучение воспитанников онлайн формат викторин и игр.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Углубить и закрепить знания по ПДД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логику, мышление, смекалку, творческие способности, интерес к игровым заданиям в онлайн – формате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желание соблюдать правила дорожного движения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Прививать и воспитывать культуру безопасного поведения на дорогах, используя в обучении онлайн формат игр и викторин.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486400" cy="12182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" b="92"/>
          <a:stretch>
            <a:fillRect/>
          </a:stretch>
        </p:blipFill>
        <p:spPr bwMode="auto">
          <a:xfrm>
            <a:off x="467544" y="1556792"/>
            <a:ext cx="7848872" cy="530120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Отгадай загадку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машина не пойдет. Главный тут  - пешеход. Чтоб друг другу не мешать, Нужно справа путь держать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.(Тротуар)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Нарисуйте Отгадку на листе бумаги формат А4.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автобус ехал – ехал, И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площадочке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подъехал. А на ней народ скучает, молча транспорт ожидает.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(Остановка)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Нарисуйте Отгадку на листе бумаги формата А4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403860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Грозно мчат автомобили, как железная река, Чтоб тебя не раздавили, словно хрупкого жука, Под дорогой, словно грот, Есть…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Подземный переход)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8200" y="1124744"/>
            <a:ext cx="4038600" cy="50014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лошадь, вся в полоску, На дороге загорает, Люди едут и идут, а она не убегает.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(пешеходный переход)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Пешеходам объясняет, Как дорогу перейти, Он сигналы зажигает, Помогая нам в пути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Светофор)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на рельсах тут, как тут , Всех умчит  он в пять минут. Ты садись и не зевай, отправляется..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трамвай)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Пьет бензин, как молоко, может бегать далеко. Возит грузы и людей, ты знаком, конечно с ней. Обувь носит из резины, Называется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…(машина)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ехать нас обяжет, поворот вблизи покажет. И напомнит, что и как, вам в пути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..(дорожный знак)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Нарисуй отгадку на листе формата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а4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147</TotalTime>
  <Words>673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Капля</vt:lpstr>
      <vt:lpstr>Игра-Викторина по ПДД «Дорожное панно - Безопасный путь»</vt:lpstr>
      <vt:lpstr>Пояснительная записка</vt:lpstr>
      <vt:lpstr>Цель:</vt:lpstr>
      <vt:lpstr>Задачи:</vt:lpstr>
      <vt:lpstr>ВИКТОРИНА</vt:lpstr>
      <vt:lpstr>1. Отгадай загадку</vt:lpstr>
      <vt:lpstr>ЗАГАДКИ</vt:lpstr>
      <vt:lpstr>ЗАГАДКИ</vt:lpstr>
      <vt:lpstr>ЗАГАДКИ</vt:lpstr>
      <vt:lpstr>2. Отгадай дорожный знак</vt:lpstr>
      <vt:lpstr>Презентация PowerPoint</vt:lpstr>
      <vt:lpstr>Презентация PowerPoint</vt:lpstr>
      <vt:lpstr>3. Физминутка</vt:lpstr>
      <vt:lpstr>4.Вопрос - Ответ</vt:lpstr>
      <vt:lpstr>ДОРОЖНОЕ ПАННО «Безопасный путь»</vt:lpstr>
      <vt:lpstr>5. Сделай Дорожное панно!</vt:lpstr>
      <vt:lpstr>Презентация PowerPoint</vt:lpstr>
      <vt:lpstr> Безопасный Путь!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по ПДД «Дорожное панно - Безопасный путь»</dc:title>
  <dc:creator>USER</dc:creator>
  <cp:lastModifiedBy>Пользователь</cp:lastModifiedBy>
  <cp:revision>16</cp:revision>
  <dcterms:created xsi:type="dcterms:W3CDTF">2020-06-11T02:07:19Z</dcterms:created>
  <dcterms:modified xsi:type="dcterms:W3CDTF">2020-10-20T06:01:15Z</dcterms:modified>
</cp:coreProperties>
</file>